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59" r:id="rId10"/>
    <p:sldId id="258" r:id="rId11"/>
    <p:sldId id="257" r:id="rId12"/>
    <p:sldId id="276" r:id="rId13"/>
    <p:sldId id="278" r:id="rId14"/>
    <p:sldId id="279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6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BD3-039B-48A2-B344-D78FC572CD98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15C2-EE22-447B-8D2C-90CD7BF8B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99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BD3-039B-48A2-B344-D78FC572CD98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15C2-EE22-447B-8D2C-90CD7BF8B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043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BD3-039B-48A2-B344-D78FC572CD98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15C2-EE22-447B-8D2C-90CD7BF8B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05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BD3-039B-48A2-B344-D78FC572CD98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15C2-EE22-447B-8D2C-90CD7BF8B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38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BD3-039B-48A2-B344-D78FC572CD98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15C2-EE22-447B-8D2C-90CD7BF8B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1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BD3-039B-48A2-B344-D78FC572CD98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15C2-EE22-447B-8D2C-90CD7BF8B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2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BD3-039B-48A2-B344-D78FC572CD98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15C2-EE22-447B-8D2C-90CD7BF8B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764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BD3-039B-48A2-B344-D78FC572CD98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15C2-EE22-447B-8D2C-90CD7BF8B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67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BD3-039B-48A2-B344-D78FC572CD98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15C2-EE22-447B-8D2C-90CD7BF8B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9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BD3-039B-48A2-B344-D78FC572CD98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15C2-EE22-447B-8D2C-90CD7BF8B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19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BD3-039B-48A2-B344-D78FC572CD98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15C2-EE22-447B-8D2C-90CD7BF8B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154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72BD3-039B-48A2-B344-D78FC572CD98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515C2-EE22-447B-8D2C-90CD7BF8B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41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9"/>
          <a:stretch>
            <a:fillRect/>
          </a:stretch>
        </p:blipFill>
        <p:spPr bwMode="auto">
          <a:xfrm>
            <a:off x="117764" y="235527"/>
            <a:ext cx="9026236" cy="6437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990600" y="1295400"/>
            <a:ext cx="2514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07066" y="741402"/>
            <a:ext cx="328166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err="1" smtClean="0">
                <a:latin typeface="Arial Rounded MT Bold" pitchFamily="34" charset="0"/>
              </a:rPr>
              <a:t>escribe</a:t>
            </a:r>
            <a:endParaRPr lang="en-US" sz="66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51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"/>
          <a:stretch>
            <a:fillRect/>
          </a:stretch>
        </p:blipFill>
        <p:spPr bwMode="auto">
          <a:xfrm>
            <a:off x="0" y="304800"/>
            <a:ext cx="8921699" cy="635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219200" y="2125663"/>
            <a:ext cx="2057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97967" y="1295400"/>
            <a:ext cx="24539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err="1" smtClean="0">
                <a:latin typeface="Arial Rounded MT Bold" pitchFamily="34" charset="0"/>
              </a:rPr>
              <a:t>abre</a:t>
            </a:r>
            <a:endParaRPr lang="en-US" sz="80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58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"/>
          <a:stretch>
            <a:fillRect/>
          </a:stretch>
        </p:blipFill>
        <p:spPr bwMode="auto">
          <a:xfrm>
            <a:off x="0" y="228600"/>
            <a:ext cx="9146658" cy="6513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33400" y="4211780"/>
            <a:ext cx="444731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 </a:t>
            </a:r>
            <a:r>
              <a:rPr lang="en-US" sz="7200" dirty="0" err="1" smtClean="0">
                <a:latin typeface="Arial Rounded MT Bold" pitchFamily="34" charset="0"/>
              </a:rPr>
              <a:t>escucha</a:t>
            </a:r>
            <a:endParaRPr lang="en-US" sz="7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00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5231" y="21609"/>
            <a:ext cx="933629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57800" y="457200"/>
            <a:ext cx="358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err="1" smtClean="0">
                <a:latin typeface="Arial Rounded MT Bold" panose="020F0704030504030204" pitchFamily="34" charset="0"/>
              </a:rPr>
              <a:t>colorea</a:t>
            </a:r>
            <a:endParaRPr lang="en-US" sz="72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09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1143000"/>
            <a:ext cx="403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0" dirty="0" err="1" smtClean="0">
                <a:latin typeface="Arial Rounded MT Bold" panose="020F0704030504030204" pitchFamily="34" charset="0"/>
              </a:rPr>
              <a:t>pega</a:t>
            </a:r>
            <a:endParaRPr lang="en-US" sz="9000" dirty="0">
              <a:latin typeface="Arial Rounded MT Bold" panose="020F07040305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485181"/>
            <a:ext cx="4338638" cy="337281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181600" y="4428108"/>
            <a:ext cx="318196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dirty="0" err="1">
                <a:latin typeface="Arial Rounded MT Bold" panose="020F0704030504030204" pitchFamily="34" charset="0"/>
              </a:rPr>
              <a:t>corta</a:t>
            </a:r>
            <a:endParaRPr lang="en-US" sz="9000" dirty="0">
              <a:latin typeface="Arial Rounded MT Bold" panose="020F0704030504030204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 rot="11932717">
            <a:off x="3941695" y="2298076"/>
            <a:ext cx="1990406" cy="540015"/>
          </a:xfrm>
          <a:custGeom>
            <a:avLst/>
            <a:gdLst>
              <a:gd name="connsiteX0" fmla="*/ 0 w 2299755"/>
              <a:gd name="connsiteY0" fmla="*/ 532141 h 741307"/>
              <a:gd name="connsiteX1" fmla="*/ 477672 w 2299755"/>
              <a:gd name="connsiteY1" fmla="*/ 27174 h 741307"/>
              <a:gd name="connsiteX2" fmla="*/ 818866 w 2299755"/>
              <a:gd name="connsiteY2" fmla="*/ 95413 h 741307"/>
              <a:gd name="connsiteX3" fmla="*/ 982639 w 2299755"/>
              <a:gd name="connsiteY3" fmla="*/ 327425 h 741307"/>
              <a:gd name="connsiteX4" fmla="*/ 1351129 w 2299755"/>
              <a:gd name="connsiteY4" fmla="*/ 736857 h 741307"/>
              <a:gd name="connsiteX5" fmla="*/ 2251881 w 2299755"/>
              <a:gd name="connsiteY5" fmla="*/ 545789 h 741307"/>
              <a:gd name="connsiteX6" fmla="*/ 2183642 w 2299755"/>
              <a:gd name="connsiteY6" fmla="*/ 559437 h 741307"/>
              <a:gd name="connsiteX7" fmla="*/ 2251881 w 2299755"/>
              <a:gd name="connsiteY7" fmla="*/ 532141 h 741307"/>
              <a:gd name="connsiteX8" fmla="*/ 2251881 w 2299755"/>
              <a:gd name="connsiteY8" fmla="*/ 532141 h 741307"/>
              <a:gd name="connsiteX9" fmla="*/ 2224586 w 2299755"/>
              <a:gd name="connsiteY9" fmla="*/ 545789 h 741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99755" h="741307">
                <a:moveTo>
                  <a:pt x="0" y="532141"/>
                </a:moveTo>
                <a:cubicBezTo>
                  <a:pt x="170597" y="316051"/>
                  <a:pt x="341194" y="99962"/>
                  <a:pt x="477672" y="27174"/>
                </a:cubicBezTo>
                <a:cubicBezTo>
                  <a:pt x="614150" y="-45614"/>
                  <a:pt x="734705" y="45371"/>
                  <a:pt x="818866" y="95413"/>
                </a:cubicBezTo>
                <a:cubicBezTo>
                  <a:pt x="903027" y="145455"/>
                  <a:pt x="893929" y="220518"/>
                  <a:pt x="982639" y="327425"/>
                </a:cubicBezTo>
                <a:cubicBezTo>
                  <a:pt x="1071349" y="434332"/>
                  <a:pt x="1139589" y="700463"/>
                  <a:pt x="1351129" y="736857"/>
                </a:cubicBezTo>
                <a:cubicBezTo>
                  <a:pt x="1562669" y="773251"/>
                  <a:pt x="2113129" y="575359"/>
                  <a:pt x="2251881" y="545789"/>
                </a:cubicBezTo>
                <a:cubicBezTo>
                  <a:pt x="2390633" y="516219"/>
                  <a:pt x="2183642" y="561712"/>
                  <a:pt x="2183642" y="559437"/>
                </a:cubicBezTo>
                <a:cubicBezTo>
                  <a:pt x="2183642" y="557162"/>
                  <a:pt x="2251881" y="532141"/>
                  <a:pt x="2251881" y="532141"/>
                </a:cubicBezTo>
                <a:lnTo>
                  <a:pt x="2251881" y="532141"/>
                </a:lnTo>
                <a:cubicBezTo>
                  <a:pt x="2247332" y="534416"/>
                  <a:pt x="2231410" y="557162"/>
                  <a:pt x="2224586" y="545789"/>
                </a:cubicBezTo>
              </a:path>
            </a:pathLst>
          </a:custGeom>
          <a:noFill/>
          <a:ln w="635000">
            <a:solidFill>
              <a:srgbClr val="F896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108572">
            <a:off x="6466646" y="296435"/>
            <a:ext cx="1896991" cy="317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51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433" y="220639"/>
            <a:ext cx="9309404" cy="66180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8382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err="1" smtClean="0">
                <a:latin typeface="Arial Rounded MT Bold" panose="020F0704030504030204" pitchFamily="34" charset="0"/>
              </a:rPr>
              <a:t>dibuja</a:t>
            </a:r>
            <a:endParaRPr lang="en-US" sz="72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942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"/>
          <a:stretch>
            <a:fillRect/>
          </a:stretch>
        </p:blipFill>
        <p:spPr bwMode="auto">
          <a:xfrm>
            <a:off x="6927" y="228599"/>
            <a:ext cx="8921699" cy="635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"/>
          <a:stretch>
            <a:fillRect/>
          </a:stretch>
        </p:blipFill>
        <p:spPr bwMode="auto">
          <a:xfrm>
            <a:off x="-51666" y="228599"/>
            <a:ext cx="9202593" cy="6553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" y="4495800"/>
            <a:ext cx="350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dirty="0" err="1" smtClean="0">
                <a:latin typeface="Arial Rounded MT Bold" pitchFamily="34" charset="0"/>
              </a:rPr>
              <a:t>habla</a:t>
            </a:r>
            <a:endParaRPr lang="en-US" sz="7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28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"/>
          <a:stretch>
            <a:fillRect/>
          </a:stretch>
        </p:blipFill>
        <p:spPr bwMode="auto">
          <a:xfrm>
            <a:off x="115294" y="228600"/>
            <a:ext cx="9028706" cy="642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10200" y="3124200"/>
            <a:ext cx="32720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latin typeface="Arial Rounded MT Bold" panose="020F0704030504030204" pitchFamily="34" charset="0"/>
              </a:rPr>
              <a:t>cuenta</a:t>
            </a:r>
            <a:endParaRPr lang="en-US" sz="7200" dirty="0">
              <a:latin typeface="Arial Rounded MT Bold" panose="020F07040305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5221721"/>
            <a:ext cx="171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 Rounded MT Bold" panose="020F0704030504030204" pitchFamily="34" charset="0"/>
              </a:rPr>
              <a:t>1,2,3,…</a:t>
            </a:r>
            <a:endParaRPr lang="en-US" sz="32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78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9"/>
          <a:stretch>
            <a:fillRect/>
          </a:stretch>
        </p:blipFill>
        <p:spPr bwMode="auto">
          <a:xfrm>
            <a:off x="-20782" y="0"/>
            <a:ext cx="9123218" cy="6506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2895600"/>
            <a:ext cx="27142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latin typeface="Arial Rounded MT Bold" panose="020F0704030504030204" pitchFamily="34" charset="0"/>
              </a:rPr>
              <a:t>canta</a:t>
            </a:r>
            <a:endParaRPr lang="en-US" sz="72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88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0"/>
          <a:stretch>
            <a:fillRect/>
          </a:stretch>
        </p:blipFill>
        <p:spPr bwMode="auto">
          <a:xfrm>
            <a:off x="0" y="0"/>
            <a:ext cx="91428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48400" y="2971800"/>
            <a:ext cx="23583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latin typeface="Arial Rounded MT Bold" panose="020F0704030504030204" pitchFamily="34" charset="0"/>
              </a:rPr>
              <a:t>baila</a:t>
            </a:r>
            <a:endParaRPr lang="en-US" sz="72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51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"/>
          <a:stretch>
            <a:fillRect/>
          </a:stretch>
        </p:blipFill>
        <p:spPr bwMode="auto">
          <a:xfrm>
            <a:off x="20782" y="228600"/>
            <a:ext cx="9129658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86400" y="1371600"/>
            <a:ext cx="16909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latin typeface="Arial Rounded MT Bold" panose="020F0704030504030204" pitchFamily="34" charset="0"/>
              </a:rPr>
              <a:t>tira</a:t>
            </a:r>
            <a:endParaRPr lang="en-US" sz="72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3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4"/>
          <a:stretch>
            <a:fillRect/>
          </a:stretch>
        </p:blipFill>
        <p:spPr bwMode="auto">
          <a:xfrm>
            <a:off x="140223" y="304800"/>
            <a:ext cx="8982995" cy="638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90800" y="5181600"/>
            <a:ext cx="36375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latin typeface="Arial Rounded MT Bold" pitchFamily="34" charset="0"/>
              </a:rPr>
              <a:t>duerme</a:t>
            </a:r>
            <a:endParaRPr lang="en-US" sz="7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18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0"/>
          <a:stretch>
            <a:fillRect/>
          </a:stretch>
        </p:blipFill>
        <p:spPr bwMode="auto">
          <a:xfrm>
            <a:off x="81006" y="0"/>
            <a:ext cx="9028358" cy="6781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381000"/>
            <a:ext cx="30791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latin typeface="Arial Rounded MT Bold" panose="020F0704030504030204" pitchFamily="34" charset="0"/>
              </a:rPr>
              <a:t>atrapa</a:t>
            </a:r>
            <a:endParaRPr lang="en-US" sz="72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23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5"/>
          <a:stretch>
            <a:fillRect/>
          </a:stretch>
        </p:blipFill>
        <p:spPr bwMode="auto">
          <a:xfrm>
            <a:off x="0" y="0"/>
            <a:ext cx="9253815" cy="6851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447800"/>
            <a:ext cx="34932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latin typeface="Arial Rounded MT Bold" panose="020F0704030504030204" pitchFamily="34" charset="0"/>
              </a:rPr>
              <a:t>estudia</a:t>
            </a:r>
            <a:endParaRPr lang="en-US" sz="72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83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9"/>
          <a:stretch>
            <a:fillRect/>
          </a:stretch>
        </p:blipFill>
        <p:spPr bwMode="auto">
          <a:xfrm>
            <a:off x="0" y="0"/>
            <a:ext cx="917551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" y="2362200"/>
            <a:ext cx="26309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latin typeface="Arial Rounded MT Bold" panose="020F0704030504030204" pitchFamily="34" charset="0"/>
              </a:rPr>
              <a:t>juega</a:t>
            </a:r>
            <a:endParaRPr lang="en-US" sz="72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23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0"/>
          <a:stretch>
            <a:fillRect/>
          </a:stretch>
        </p:blipFill>
        <p:spPr bwMode="auto">
          <a:xfrm>
            <a:off x="13855" y="304800"/>
            <a:ext cx="9210142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81600" y="1295400"/>
            <a:ext cx="16909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latin typeface="Arial Rounded MT Bold" pitchFamily="34" charset="0"/>
              </a:rPr>
              <a:t>tira</a:t>
            </a:r>
            <a:endParaRPr lang="en-US" sz="7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322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3"/>
          <a:stretch>
            <a:fillRect/>
          </a:stretch>
        </p:blipFill>
        <p:spPr bwMode="auto">
          <a:xfrm>
            <a:off x="96148" y="228600"/>
            <a:ext cx="9040925" cy="642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91200" y="761999"/>
            <a:ext cx="29040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latin typeface="Arial Rounded MT Bold" pitchFamily="34" charset="0"/>
              </a:rPr>
              <a:t>busca</a:t>
            </a:r>
            <a:endParaRPr lang="en-US" sz="7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29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4"/>
          <a:stretch>
            <a:fillRect/>
          </a:stretch>
        </p:blipFill>
        <p:spPr bwMode="auto">
          <a:xfrm>
            <a:off x="0" y="304800"/>
            <a:ext cx="9037637" cy="6425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6800" y="1295400"/>
            <a:ext cx="24256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latin typeface="Arial Rounded MT Bold" pitchFamily="34" charset="0"/>
              </a:rPr>
              <a:t>pone</a:t>
            </a:r>
            <a:endParaRPr lang="en-US" sz="7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883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4"/>
          <a:stretch>
            <a:fillRect/>
          </a:stretch>
        </p:blipFill>
        <p:spPr bwMode="auto">
          <a:xfrm>
            <a:off x="0" y="304801"/>
            <a:ext cx="9109655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1600200"/>
            <a:ext cx="23294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latin typeface="Arial Rounded MT Bold" pitchFamily="34" charset="0"/>
              </a:rPr>
              <a:t>saca</a:t>
            </a:r>
            <a:endParaRPr lang="en-US" sz="7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55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8"/>
          <a:stretch>
            <a:fillRect/>
          </a:stretch>
        </p:blipFill>
        <p:spPr bwMode="auto">
          <a:xfrm>
            <a:off x="27709" y="304800"/>
            <a:ext cx="8904449" cy="635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5400" y="4800600"/>
            <a:ext cx="21082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latin typeface="Arial Rounded MT Bold" pitchFamily="34" charset="0"/>
              </a:rPr>
              <a:t>baja</a:t>
            </a:r>
            <a:endParaRPr lang="en-US" sz="7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8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6"/>
          <a:stretch>
            <a:fillRect/>
          </a:stretch>
        </p:blipFill>
        <p:spPr bwMode="auto">
          <a:xfrm>
            <a:off x="-48492" y="-34636"/>
            <a:ext cx="9270907" cy="6587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43000" y="4800600"/>
            <a:ext cx="403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err="1" smtClean="0">
                <a:latin typeface="Arial Rounded MT Bold" pitchFamily="34" charset="0"/>
              </a:rPr>
              <a:t>levanta</a:t>
            </a:r>
            <a:endParaRPr lang="en-US" sz="80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91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"/>
          <a:stretch>
            <a:fillRect/>
          </a:stretch>
        </p:blipFill>
        <p:spPr bwMode="auto">
          <a:xfrm>
            <a:off x="0" y="152400"/>
            <a:ext cx="9037637" cy="6435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33400" y="1288473"/>
            <a:ext cx="3048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dirty="0" err="1" smtClean="0">
                <a:latin typeface="Arial Rounded MT Bold" pitchFamily="34" charset="0"/>
              </a:rPr>
              <a:t>cierra</a:t>
            </a:r>
            <a:endParaRPr lang="en-US" sz="7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78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28</Words>
  <Application>Microsoft Office PowerPoint</Application>
  <PresentationFormat>On-screen Show (4:3)</PresentationFormat>
  <Paragraphs>26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Arial Rounded MT Bold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Brenda Bryson</cp:lastModifiedBy>
  <cp:revision>18</cp:revision>
  <dcterms:created xsi:type="dcterms:W3CDTF">2013-08-21T18:56:52Z</dcterms:created>
  <dcterms:modified xsi:type="dcterms:W3CDTF">2014-08-20T16:19:33Z</dcterms:modified>
</cp:coreProperties>
</file>